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394" r:id="rId5"/>
    <p:sldId id="353" r:id="rId6"/>
    <p:sldId id="395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>
        <p:scale>
          <a:sx n="66" d="100"/>
          <a:sy n="66" d="100"/>
        </p:scale>
        <p:origin x="762" y="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09-07-2014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09-07-2014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09-07-2014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09-07-2014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3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basic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11" y="3810000"/>
            <a:ext cx="7420775" cy="2165331"/>
          </a:xfr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</a:t>
            </a:r>
            <a:r>
              <a:rPr lang="en-US" dirty="0" smtClean="0"/>
              <a:t>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July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27-29 </a:t>
            </a:r>
            <a:r>
              <a:rPr lang="en-US" dirty="0" smtClean="0"/>
              <a:t>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30 July – 1 Aug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</a:t>
            </a:r>
            <a:r>
              <a:rPr lang="en-GB" dirty="0" smtClean="0"/>
              <a:t>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</a:t>
            </a:r>
            <a:r>
              <a:rPr lang="en-GB" dirty="0" smtClean="0"/>
              <a:t>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  <a:endParaRPr lang="en-GB" dirty="0" smtClean="0"/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5 </a:t>
            </a:r>
            <a:r>
              <a:rPr lang="en-US" dirty="0" smtClean="0"/>
              <a:t>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80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4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</a:t>
            </a:r>
            <a:r>
              <a:rPr lang="en-US" sz="3000" dirty="0" smtClean="0">
                <a:hlinkClick r:id="rId4"/>
              </a:rPr>
              <a:t>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Express 2013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63" y="12647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JavaScript Basics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 times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4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steps, debugging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</a:t>
            </a: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Defense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1027</Words>
  <Application>Microsoft Office PowerPoint</Application>
  <PresentationFormat>Custom</PresentationFormat>
  <Paragraphs>234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JavaScript Basics</vt:lpstr>
      <vt:lpstr>Table of Contents</vt:lpstr>
      <vt:lpstr>Level #1 at the Software University</vt:lpstr>
      <vt:lpstr>JavaScript Basics</vt:lpstr>
      <vt:lpstr>JavaScript Basics – Course Program</vt:lpstr>
      <vt:lpstr>The Trainers Team</vt:lpstr>
      <vt:lpstr>Trainers Team</vt:lpstr>
      <vt:lpstr>Trainers Team (2)</vt:lpstr>
      <vt:lpstr>Trainers Team (2)</vt:lpstr>
      <vt:lpstr>Volunteer Teaching Assistants</vt:lpstr>
      <vt:lpstr>JavaScript Basics: More Details </vt:lpstr>
      <vt:lpstr>Training Duration – Web Fundamentals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2014-07-09T14:02:17Z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